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60" r:id="rId5"/>
    <p:sldId id="279" r:id="rId6"/>
    <p:sldId id="275" r:id="rId7"/>
    <p:sldId id="269" r:id="rId8"/>
    <p:sldId id="27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CD6B06-E4DE-4E5C-B995-29A3CECA75D7}" v="5" dt="2025-06-25T10:37:50.9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0653" autoAdjust="0"/>
  </p:normalViewPr>
  <p:slideViewPr>
    <p:cSldViewPr snapToGrid="0">
      <p:cViewPr varScale="1">
        <p:scale>
          <a:sx n="89" d="100"/>
          <a:sy n="89" d="100"/>
        </p:scale>
        <p:origin x="6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 Wells" userId="bca91587-4df7-476c-a7f7-6424ca75530b" providerId="ADAL" clId="{31CD6B06-E4DE-4E5C-B995-29A3CECA75D7}"/>
    <pc:docChg chg="undo custSel addSld delSld modSld">
      <pc:chgData name="Alex Wells" userId="bca91587-4df7-476c-a7f7-6424ca75530b" providerId="ADAL" clId="{31CD6B06-E4DE-4E5C-B995-29A3CECA75D7}" dt="2025-06-25T10:39:29.503" v="291" actId="20577"/>
      <pc:docMkLst>
        <pc:docMk/>
      </pc:docMkLst>
      <pc:sldChg chg="modSp mod">
        <pc:chgData name="Alex Wells" userId="bca91587-4df7-476c-a7f7-6424ca75530b" providerId="ADAL" clId="{31CD6B06-E4DE-4E5C-B995-29A3CECA75D7}" dt="2025-06-25T10:37:50.958" v="216" actId="1076"/>
        <pc:sldMkLst>
          <pc:docMk/>
          <pc:sldMk cId="0" sldId="260"/>
        </pc:sldMkLst>
        <pc:spChg chg="mod">
          <ac:chgData name="Alex Wells" userId="bca91587-4df7-476c-a7f7-6424ca75530b" providerId="ADAL" clId="{31CD6B06-E4DE-4E5C-B995-29A3CECA75D7}" dt="2025-06-25T10:34:33.421" v="52" actId="20577"/>
          <ac:spMkLst>
            <pc:docMk/>
            <pc:sldMk cId="0" sldId="260"/>
            <ac:spMk id="11" creationId="{264094F9-9F02-452E-8BB1-C87B20A8D852}"/>
          </ac:spMkLst>
        </pc:spChg>
        <pc:grpChg chg="mod">
          <ac:chgData name="Alex Wells" userId="bca91587-4df7-476c-a7f7-6424ca75530b" providerId="ADAL" clId="{31CD6B06-E4DE-4E5C-B995-29A3CECA75D7}" dt="2025-06-25T10:37:50.958" v="216" actId="1076"/>
          <ac:grpSpMkLst>
            <pc:docMk/>
            <pc:sldMk cId="0" sldId="260"/>
            <ac:grpSpMk id="2" creationId="{D3E71BF2-D1AA-4D6C-8C15-1E52EBE18679}"/>
          </ac:grpSpMkLst>
        </pc:grpChg>
        <pc:picChg chg="mod">
          <ac:chgData name="Alex Wells" userId="bca91587-4df7-476c-a7f7-6424ca75530b" providerId="ADAL" clId="{31CD6B06-E4DE-4E5C-B995-29A3CECA75D7}" dt="2025-06-25T10:37:50.958" v="216" actId="1076"/>
          <ac:picMkLst>
            <pc:docMk/>
            <pc:sldMk cId="0" sldId="260"/>
            <ac:picMk id="4097" creationId="{95D001E6-9F10-4A9E-9E3A-50FB86CEDE3B}"/>
          </ac:picMkLst>
        </pc:picChg>
        <pc:picChg chg="mod">
          <ac:chgData name="Alex Wells" userId="bca91587-4df7-476c-a7f7-6424ca75530b" providerId="ADAL" clId="{31CD6B06-E4DE-4E5C-B995-29A3CECA75D7}" dt="2025-06-25T10:37:50.958" v="216" actId="1076"/>
          <ac:picMkLst>
            <pc:docMk/>
            <pc:sldMk cId="0" sldId="260"/>
            <ac:picMk id="4103" creationId="{0C628E69-C852-469F-B663-36B564EF7932}"/>
          </ac:picMkLst>
        </pc:picChg>
      </pc:sldChg>
      <pc:sldChg chg="del">
        <pc:chgData name="Alex Wells" userId="bca91587-4df7-476c-a7f7-6424ca75530b" providerId="ADAL" clId="{31CD6B06-E4DE-4E5C-B995-29A3CECA75D7}" dt="2025-06-25T10:34:44.212" v="53" actId="47"/>
        <pc:sldMkLst>
          <pc:docMk/>
          <pc:sldMk cId="399256455" sldId="268"/>
        </pc:sldMkLst>
      </pc:sldChg>
      <pc:sldChg chg="addSp delSp modSp mod modNotesTx">
        <pc:chgData name="Alex Wells" userId="bca91587-4df7-476c-a7f7-6424ca75530b" providerId="ADAL" clId="{31CD6B06-E4DE-4E5C-B995-29A3CECA75D7}" dt="2025-06-25T10:39:29.503" v="291" actId="20577"/>
        <pc:sldMkLst>
          <pc:docMk/>
          <pc:sldMk cId="283784855" sldId="269"/>
        </pc:sldMkLst>
        <pc:picChg chg="del">
          <ac:chgData name="Alex Wells" userId="bca91587-4df7-476c-a7f7-6424ca75530b" providerId="ADAL" clId="{31CD6B06-E4DE-4E5C-B995-29A3CECA75D7}" dt="2025-06-25T10:35:32.746" v="54" actId="478"/>
          <ac:picMkLst>
            <pc:docMk/>
            <pc:sldMk cId="283784855" sldId="269"/>
            <ac:picMk id="3" creationId="{A6CD66E6-3270-A4A7-6D43-0FD983B98ABD}"/>
          </ac:picMkLst>
        </pc:picChg>
        <pc:picChg chg="add mod modCrop">
          <ac:chgData name="Alex Wells" userId="bca91587-4df7-476c-a7f7-6424ca75530b" providerId="ADAL" clId="{31CD6B06-E4DE-4E5C-B995-29A3CECA75D7}" dt="2025-06-25T10:35:58.653" v="63" actId="1076"/>
          <ac:picMkLst>
            <pc:docMk/>
            <pc:sldMk cId="283784855" sldId="269"/>
            <ac:picMk id="6" creationId="{3FF19870-3D0A-C45D-B112-EABAE6AB457E}"/>
          </ac:picMkLst>
        </pc:picChg>
      </pc:sldChg>
      <pc:sldChg chg="del">
        <pc:chgData name="Alex Wells" userId="bca91587-4df7-476c-a7f7-6424ca75530b" providerId="ADAL" clId="{31CD6B06-E4DE-4E5C-B995-29A3CECA75D7}" dt="2025-06-25T10:36:37.202" v="67" actId="47"/>
        <pc:sldMkLst>
          <pc:docMk/>
          <pc:sldMk cId="92181040" sldId="270"/>
        </pc:sldMkLst>
      </pc:sldChg>
      <pc:sldChg chg="del">
        <pc:chgData name="Alex Wells" userId="bca91587-4df7-476c-a7f7-6424ca75530b" providerId="ADAL" clId="{31CD6B06-E4DE-4E5C-B995-29A3CECA75D7}" dt="2025-06-25T10:36:39.739" v="69" actId="47"/>
        <pc:sldMkLst>
          <pc:docMk/>
          <pc:sldMk cId="1032423251" sldId="271"/>
        </pc:sldMkLst>
      </pc:sldChg>
      <pc:sldChg chg="del">
        <pc:chgData name="Alex Wells" userId="bca91587-4df7-476c-a7f7-6424ca75530b" providerId="ADAL" clId="{31CD6B06-E4DE-4E5C-B995-29A3CECA75D7}" dt="2025-06-25T10:36:47.728" v="73" actId="47"/>
        <pc:sldMkLst>
          <pc:docMk/>
          <pc:sldMk cId="2398944009" sldId="272"/>
        </pc:sldMkLst>
      </pc:sldChg>
      <pc:sldChg chg="del">
        <pc:chgData name="Alex Wells" userId="bca91587-4df7-476c-a7f7-6424ca75530b" providerId="ADAL" clId="{31CD6B06-E4DE-4E5C-B995-29A3CECA75D7}" dt="2025-06-25T10:36:38.236" v="68" actId="47"/>
        <pc:sldMkLst>
          <pc:docMk/>
          <pc:sldMk cId="3094705129" sldId="274"/>
        </pc:sldMkLst>
      </pc:sldChg>
      <pc:sldChg chg="modSp mod">
        <pc:chgData name="Alex Wells" userId="bca91587-4df7-476c-a7f7-6424ca75530b" providerId="ADAL" clId="{31CD6B06-E4DE-4E5C-B995-29A3CECA75D7}" dt="2025-06-25T10:38:18.966" v="238" actId="20577"/>
        <pc:sldMkLst>
          <pc:docMk/>
          <pc:sldMk cId="0" sldId="275"/>
        </pc:sldMkLst>
        <pc:spChg chg="mod">
          <ac:chgData name="Alex Wells" userId="bca91587-4df7-476c-a7f7-6424ca75530b" providerId="ADAL" clId="{31CD6B06-E4DE-4E5C-B995-29A3CECA75D7}" dt="2025-06-25T10:38:18.966" v="238" actId="20577"/>
          <ac:spMkLst>
            <pc:docMk/>
            <pc:sldMk cId="0" sldId="275"/>
            <ac:spMk id="2" creationId="{306BF699-2964-9BCA-CE2C-D3DD00BA46ED}"/>
          </ac:spMkLst>
        </pc:spChg>
      </pc:sldChg>
      <pc:sldChg chg="add del">
        <pc:chgData name="Alex Wells" userId="bca91587-4df7-476c-a7f7-6424ca75530b" providerId="ADAL" clId="{31CD6B06-E4DE-4E5C-B995-29A3CECA75D7}" dt="2025-06-25T10:36:46.610" v="72" actId="47"/>
        <pc:sldMkLst>
          <pc:docMk/>
          <pc:sldMk cId="2954319083" sldId="276"/>
        </pc:sldMkLst>
      </pc:sldChg>
      <pc:sldChg chg="del">
        <pc:chgData name="Alex Wells" userId="bca91587-4df7-476c-a7f7-6424ca75530b" providerId="ADAL" clId="{31CD6B06-E4DE-4E5C-B995-29A3CECA75D7}" dt="2025-06-25T10:36:48.842" v="74" actId="47"/>
        <pc:sldMkLst>
          <pc:docMk/>
          <pc:sldMk cId="873774552" sldId="277"/>
        </pc:sldMkLst>
      </pc:sldChg>
      <pc:sldChg chg="modSp mod">
        <pc:chgData name="Alex Wells" userId="bca91587-4df7-476c-a7f7-6424ca75530b" providerId="ADAL" clId="{31CD6B06-E4DE-4E5C-B995-29A3CECA75D7}" dt="2025-06-25T10:37:39.112" v="215" actId="20577"/>
        <pc:sldMkLst>
          <pc:docMk/>
          <pc:sldMk cId="391233768" sldId="278"/>
        </pc:sldMkLst>
        <pc:spChg chg="mod">
          <ac:chgData name="Alex Wells" userId="bca91587-4df7-476c-a7f7-6424ca75530b" providerId="ADAL" clId="{31CD6B06-E4DE-4E5C-B995-29A3CECA75D7}" dt="2025-06-25T10:37:39.112" v="215" actId="20577"/>
          <ac:spMkLst>
            <pc:docMk/>
            <pc:sldMk cId="391233768" sldId="278"/>
            <ac:spMk id="2" creationId="{7FDA4F06-6549-7B83-87E1-BF226E9BF2AF}"/>
          </ac:spMkLst>
        </pc:spChg>
      </pc:sldChg>
      <pc:sldChg chg="add">
        <pc:chgData name="Alex Wells" userId="bca91587-4df7-476c-a7f7-6424ca75530b" providerId="ADAL" clId="{31CD6B06-E4DE-4E5C-B995-29A3CECA75D7}" dt="2025-06-25T10:34:15.924" v="0"/>
        <pc:sldMkLst>
          <pc:docMk/>
          <pc:sldMk cId="1173710106" sldId="27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9D95C-8B94-43A6-AFD6-C806E080017F}" type="datetimeFigureOut">
              <a:rPr lang="en-GB" smtClean="0"/>
              <a:t>25/06/2025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C94BC6-C19D-4184-A56F-57D45BA5ED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788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C94BC6-C19D-4184-A56F-57D45BA5ED4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083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C94BC6-C19D-4184-A56F-57D45BA5ED4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724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lnSpc>
                <a:spcPct val="115000"/>
              </a:lnSpc>
              <a:buClr>
                <a:srgbClr val="FBBA00"/>
              </a:buClr>
              <a:buFont typeface="Symbol" panose="05050102010706020507" pitchFamily="18" charset="2"/>
              <a:buNone/>
            </a:pPr>
            <a:r>
              <a:rPr lang="en-GB" dirty="0"/>
              <a:t>Full dashboard available on our website: https://communitysouthwark.org/</a:t>
            </a:r>
            <a:r>
              <a:rPr lang="en-GB"/>
              <a:t>premises-project-status-page/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C94BC6-C19D-4184-A56F-57D45BA5ED4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34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C94BC6-C19D-4184-A56F-57D45BA5ED4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827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45AE1-23BA-9455-ECB1-86B268E2DB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877CE1-50EC-DA6C-EE57-ECFF4BA568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A37D6-7A7C-8816-A2A6-82959F3FB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5E08-097D-4219-9513-AB06328FB946}" type="datetimeFigureOut">
              <a:rPr lang="en-GB" smtClean="0"/>
              <a:t>25/06/2025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FEA46-B0C6-BC61-8695-4E6423A42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D96F8-CBF9-0D6B-06C5-6CE91AFC9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31D4F-842C-4652-AA17-CBC43418B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894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213C7-728C-6E90-40F7-57F9EBBB3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022A2B-737F-3D36-2F10-C992314FDE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A8101-29AF-0342-FB62-EEF2DA492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5E08-097D-4219-9513-AB06328FB946}" type="datetimeFigureOut">
              <a:rPr lang="en-GB" smtClean="0"/>
              <a:t>25/06/2025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66040-2A9E-79EE-3840-EFB24BA3F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BCCFD-4289-5FD7-5632-13DBCBE48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31D4F-842C-4652-AA17-CBC43418B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4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0F834D-C6F6-A097-C3C7-D035371017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8DC129-FDFB-7D06-FA69-7F043EFDB9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511E38-B9C5-17D9-C212-728A20ACC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5E08-097D-4219-9513-AB06328FB946}" type="datetimeFigureOut">
              <a:rPr lang="en-GB" smtClean="0"/>
              <a:t>25/06/2025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4E3AE-D140-A477-4847-2430EC65A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FB219-8E07-566C-959A-3D1B27CB5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31D4F-842C-4652-AA17-CBC43418B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484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D377A-5BB7-C833-AEA9-8FB2F9BFE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66880-E6E7-AF44-6246-7607A0097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00351A-A76F-8CBC-578E-67CFF7EB0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5E08-097D-4219-9513-AB06328FB946}" type="datetimeFigureOut">
              <a:rPr lang="en-GB" smtClean="0"/>
              <a:t>25/06/2025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42BCD-FF59-181B-94C8-A6FFFD16A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1DE20-72EC-CBF7-C1FD-F31A0AF94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31D4F-842C-4652-AA17-CBC43418B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85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97F0E-8FD5-9404-9AA9-9E339EDCB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C52ABB-47B1-62C5-8C13-E4C2E81CB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1AB41-6491-1405-7B22-263A2E32A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5E08-097D-4219-9513-AB06328FB946}" type="datetimeFigureOut">
              <a:rPr lang="en-GB" smtClean="0"/>
              <a:t>25/06/2025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EC98B-ABCD-4CA7-F7D5-F665BCEE9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4534F5-5BCD-7C18-616F-8C949DB7C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31D4F-842C-4652-AA17-CBC43418B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84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AF41F-B701-4B01-617B-31A14283C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8479A-CA6F-E3EC-FF22-4DFEE4B513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38DBF0-F258-13E1-1512-8F6DE59C1E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267D27-47AF-0B08-3EBD-D95A767C2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5E08-097D-4219-9513-AB06328FB946}" type="datetimeFigureOut">
              <a:rPr lang="en-GB" smtClean="0"/>
              <a:t>25/06/2025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935EE-54BD-2766-5D83-82C1089D6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F75A0E-2271-E5B8-D6EB-9186F2827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31D4F-842C-4652-AA17-CBC43418B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152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EA651-6CC4-BD39-BD2E-61D885785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34211A-3E9C-B22F-581C-F1B50C09A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95F257-A0D2-3822-2F75-1027EFBB26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195C0C-34BB-116D-AB2A-8C47A98D34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B70912-4E08-9F2E-4C5D-F0EEEC0A12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469B7C-399D-38EB-F735-F8CBFF2E7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5E08-097D-4219-9513-AB06328FB946}" type="datetimeFigureOut">
              <a:rPr lang="en-GB" smtClean="0"/>
              <a:t>25/06/2025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7F193F-1F3C-E060-3E7E-27D172626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B0B484-F95D-76D2-4F70-DA5C4C90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31D4F-842C-4652-AA17-CBC43418B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938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FFC3A-B615-9E35-6B51-F81C5D27D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6344BD-9EC9-9C73-97CB-54C9AE7E7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5E08-097D-4219-9513-AB06328FB946}" type="datetimeFigureOut">
              <a:rPr lang="en-GB" smtClean="0"/>
              <a:t>25/06/2025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8AD7A6-4E21-8354-E308-B3C086961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8E23B7-8F82-216B-569B-F4C64E041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31D4F-842C-4652-AA17-CBC43418B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910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869887-1E88-BA84-42BF-474DC24D1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5E08-097D-4219-9513-AB06328FB946}" type="datetimeFigureOut">
              <a:rPr lang="en-GB" smtClean="0"/>
              <a:t>25/06/2025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A1A59E-3C2E-EC41-772E-FC66DB6F7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02CE96-7EDD-1C30-44AF-7907388C1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31D4F-842C-4652-AA17-CBC43418B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146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688FA-D267-E0AB-5F74-1AF2E7520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F2054-AB33-4E92-19A8-544F07978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28D18A-5A80-4F2A-CA3D-D1859BC3E1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290B4C-32B1-9CEE-0639-6D1293361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5E08-097D-4219-9513-AB06328FB946}" type="datetimeFigureOut">
              <a:rPr lang="en-GB" smtClean="0"/>
              <a:t>25/06/2025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E2FD1F-5F7D-5822-B513-C6525E623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9D30BD-AA34-5BA1-3C1B-6DFD5EA40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31D4F-842C-4652-AA17-CBC43418B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316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BF3EF-F053-AFA9-3337-36C9B01FE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5084A7-2AF4-57E8-BC9D-4F78B8434C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9400B6-549D-4635-7C89-E76F5820C8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5CAEA-ABD4-3C4B-DDAA-6D1A574E8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5E08-097D-4219-9513-AB06328FB946}" type="datetimeFigureOut">
              <a:rPr lang="en-GB" smtClean="0"/>
              <a:t>25/06/2025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DDFB84-2A38-AB36-1C1E-EDB6610A0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EF18DC-F0A6-E3B8-9CE5-6C054ED74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31D4F-842C-4652-AA17-CBC43418B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826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D8CFCB-0AC7-337A-60A5-EA64663DA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D29F22-6D67-5F6F-FD55-C9A4F98C7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02E381-0018-9D94-230B-81017E7867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85E08-097D-4219-9513-AB06328FB946}" type="datetimeFigureOut">
              <a:rPr lang="en-GB" smtClean="0"/>
              <a:t>25/06/2025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E4BE9A-6F30-7288-08A7-D0D3E34260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7AADE-C0FB-276D-C1B7-F721E5A43F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31D4F-842C-4652-AA17-CBC43418B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997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alex@communitysouthwark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1">
            <a:extLst>
              <a:ext uri="{FF2B5EF4-FFF2-40B4-BE49-F238E27FC236}">
                <a16:creationId xmlns:a16="http://schemas.microsoft.com/office/drawing/2014/main" id="{C5FD60FF-BE6C-4C5A-A865-8A9C5125E7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109538" y="6334125"/>
            <a:ext cx="41148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cs typeface="Arial" panose="020B0604020202020204" pitchFamily="34" charset="0"/>
              </a:rPr>
              <a:t>www.communitysouthwark.org | @cosouthwark</a:t>
            </a:r>
          </a:p>
        </p:txBody>
      </p:sp>
      <p:pic>
        <p:nvPicPr>
          <p:cNvPr id="4099" name="Picture 5">
            <a:extLst>
              <a:ext uri="{FF2B5EF4-FFF2-40B4-BE49-F238E27FC236}">
                <a16:creationId xmlns:a16="http://schemas.microsoft.com/office/drawing/2014/main" id="{A3D6CAFA-21B5-4746-AD64-EBEE48A866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51125">
            <a:off x="-3746500" y="-522288"/>
            <a:ext cx="5710238" cy="613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264094F9-9F02-452E-8BB1-C87B20A8D852}"/>
              </a:ext>
            </a:extLst>
          </p:cNvPr>
          <p:cNvSpPr/>
          <p:nvPr/>
        </p:nvSpPr>
        <p:spPr>
          <a:xfrm>
            <a:off x="-173376" y="1552920"/>
            <a:ext cx="11249026" cy="2657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cs typeface="Arial"/>
              </a:rPr>
              <a:t>COMMUNITY SOUTHWARK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cs typeface="Arial"/>
              </a:rPr>
              <a:t>PREMISES MATCHING PROJECT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3E71BF2-D1AA-4D6C-8C15-1E52EBE18679}"/>
              </a:ext>
            </a:extLst>
          </p:cNvPr>
          <p:cNvGrpSpPr/>
          <p:nvPr/>
        </p:nvGrpSpPr>
        <p:grpSpPr>
          <a:xfrm>
            <a:off x="8871906" y="2127116"/>
            <a:ext cx="5151437" cy="5557837"/>
            <a:chOff x="8269288" y="2843213"/>
            <a:chExt cx="5151437" cy="5557837"/>
          </a:xfrm>
        </p:grpSpPr>
        <p:pic>
          <p:nvPicPr>
            <p:cNvPr id="4097" name="Picture 9">
              <a:extLst>
                <a:ext uri="{FF2B5EF4-FFF2-40B4-BE49-F238E27FC236}">
                  <a16:creationId xmlns:a16="http://schemas.microsoft.com/office/drawing/2014/main" id="{95D001E6-9F10-4A9E-9E3A-50FB86CEDE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46995">
              <a:off x="8269288" y="2843213"/>
              <a:ext cx="5151437" cy="55578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3" name="Content Placeholder 6">
              <a:extLst>
                <a:ext uri="{FF2B5EF4-FFF2-40B4-BE49-F238E27FC236}">
                  <a16:creationId xmlns:a16="http://schemas.microsoft.com/office/drawing/2014/main" id="{0C628E69-C852-469F-B663-36B564EF79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9063" y="4922838"/>
              <a:ext cx="1411287" cy="141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15F651-697B-479D-927A-073EB57C7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38850" y="6487319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en-US"/>
              <a:t>www.communitysouthwark.org | @cosouthwark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A06EBD-5C13-4383-AE3A-5D5C0BA6F122}"/>
              </a:ext>
            </a:extLst>
          </p:cNvPr>
          <p:cNvSpPr/>
          <p:nvPr/>
        </p:nvSpPr>
        <p:spPr>
          <a:xfrm rot="16200000">
            <a:off x="-6258323" y="1281510"/>
            <a:ext cx="13335001" cy="8183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5D686E6-4F5E-4A40-AA73-A577361B5E14}"/>
              </a:ext>
            </a:extLst>
          </p:cNvPr>
          <p:cNvCxnSpPr/>
          <p:nvPr/>
        </p:nvCxnSpPr>
        <p:spPr>
          <a:xfrm>
            <a:off x="9990138" y="6671469"/>
            <a:ext cx="5954712" cy="0"/>
          </a:xfrm>
          <a:prstGeom prst="line">
            <a:avLst/>
          </a:prstGeom>
          <a:ln w="85725" cap="rnd" cmpd="sng" algn="ctr">
            <a:solidFill>
              <a:schemeClr val="accent2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6" name="Picture 5" descr="A blue figure with text&#10;&#10;Description automatically generated">
            <a:extLst>
              <a:ext uri="{FF2B5EF4-FFF2-40B4-BE49-F238E27FC236}">
                <a16:creationId xmlns:a16="http://schemas.microsoft.com/office/drawing/2014/main" id="{1CC0D8DC-3638-98B4-5377-004EB9972D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1127" y="1440674"/>
            <a:ext cx="9140696" cy="387456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FEF7D25-2C1D-EA75-A5BE-383B03D19D9A}"/>
              </a:ext>
            </a:extLst>
          </p:cNvPr>
          <p:cNvSpPr txBox="1"/>
          <p:nvPr/>
        </p:nvSpPr>
        <p:spPr>
          <a:xfrm>
            <a:off x="1494263" y="613317"/>
            <a:ext cx="100918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+mj-lt"/>
              </a:rPr>
              <a:t>State of the Sector - Key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1173710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15F651-697B-479D-927A-073EB57C7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38850" y="6487319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en-US"/>
              <a:t>www.communitysouthwark.org | @cosouthwark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A06EBD-5C13-4383-AE3A-5D5C0BA6F122}"/>
              </a:ext>
            </a:extLst>
          </p:cNvPr>
          <p:cNvSpPr/>
          <p:nvPr/>
        </p:nvSpPr>
        <p:spPr>
          <a:xfrm rot="16200000">
            <a:off x="-6258323" y="1281510"/>
            <a:ext cx="13335001" cy="8183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5D686E6-4F5E-4A40-AA73-A577361B5E14}"/>
              </a:ext>
            </a:extLst>
          </p:cNvPr>
          <p:cNvCxnSpPr/>
          <p:nvPr/>
        </p:nvCxnSpPr>
        <p:spPr>
          <a:xfrm>
            <a:off x="9990138" y="6671469"/>
            <a:ext cx="5954712" cy="0"/>
          </a:xfrm>
          <a:prstGeom prst="line">
            <a:avLst/>
          </a:prstGeom>
          <a:ln w="85725" cap="rnd" cmpd="sng" algn="ctr">
            <a:solidFill>
              <a:schemeClr val="accent2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306BF699-2964-9BCA-CE2C-D3DD00BA46ED}"/>
              </a:ext>
            </a:extLst>
          </p:cNvPr>
          <p:cNvSpPr txBox="1"/>
          <p:nvPr/>
        </p:nvSpPr>
        <p:spPr>
          <a:xfrm>
            <a:off x="1170877" y="1690688"/>
            <a:ext cx="10526751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Analysis of need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Audit of existing and upcoming provision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Premises matching and casework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0000"/>
                </a:solidFill>
              </a:rPr>
              <a:t>Influence council policy and strategy – e.g.  Affordable Workspace Strategy and Land Commission implementation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B1183D-55FC-D385-472A-6E006FBFD48B}"/>
              </a:ext>
            </a:extLst>
          </p:cNvPr>
          <p:cNvSpPr txBox="1"/>
          <p:nvPr/>
        </p:nvSpPr>
        <p:spPr>
          <a:xfrm>
            <a:off x="1388326" y="546410"/>
            <a:ext cx="100918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+mj-lt"/>
              </a:rPr>
              <a:t>Key Outcomes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15F651-697B-479D-927A-073EB57C7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38850" y="6487319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en-US"/>
              <a:t>www.communitysouthwark.org | @cosouthwark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A06EBD-5C13-4383-AE3A-5D5C0BA6F122}"/>
              </a:ext>
            </a:extLst>
          </p:cNvPr>
          <p:cNvSpPr/>
          <p:nvPr/>
        </p:nvSpPr>
        <p:spPr>
          <a:xfrm rot="16200000">
            <a:off x="-6258323" y="1281510"/>
            <a:ext cx="13335001" cy="8183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5D686E6-4F5E-4A40-AA73-A577361B5E14}"/>
              </a:ext>
            </a:extLst>
          </p:cNvPr>
          <p:cNvCxnSpPr/>
          <p:nvPr/>
        </p:nvCxnSpPr>
        <p:spPr>
          <a:xfrm>
            <a:off x="9990138" y="6671469"/>
            <a:ext cx="5954712" cy="0"/>
          </a:xfrm>
          <a:prstGeom prst="line">
            <a:avLst/>
          </a:prstGeom>
          <a:ln w="85725" cap="rnd" cmpd="sng" algn="ctr">
            <a:solidFill>
              <a:schemeClr val="accent2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54051837-AD72-FE1C-0DAF-76B20580B160}"/>
              </a:ext>
            </a:extLst>
          </p:cNvPr>
          <p:cNvSpPr txBox="1"/>
          <p:nvPr/>
        </p:nvSpPr>
        <p:spPr>
          <a:xfrm>
            <a:off x="1427355" y="186530"/>
            <a:ext cx="100918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+mj-lt"/>
              </a:rPr>
              <a:t>Data and dashboard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FF19870-3D0A-C45D-B112-EABAE6AB457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3793" t="16469" r="1325" b="21412"/>
          <a:stretch/>
        </p:blipFill>
        <p:spPr>
          <a:xfrm>
            <a:off x="1129552" y="1140121"/>
            <a:ext cx="10636765" cy="4378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84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15F651-697B-479D-927A-073EB57C7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38850" y="6487319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en-US"/>
              <a:t>www.communitysouthwark.org | @cosouthwark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A06EBD-5C13-4383-AE3A-5D5C0BA6F122}"/>
              </a:ext>
            </a:extLst>
          </p:cNvPr>
          <p:cNvSpPr/>
          <p:nvPr/>
        </p:nvSpPr>
        <p:spPr>
          <a:xfrm rot="16200000">
            <a:off x="-6258323" y="1281510"/>
            <a:ext cx="13335001" cy="8183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5D686E6-4F5E-4A40-AA73-A577361B5E14}"/>
              </a:ext>
            </a:extLst>
          </p:cNvPr>
          <p:cNvCxnSpPr/>
          <p:nvPr/>
        </p:nvCxnSpPr>
        <p:spPr>
          <a:xfrm>
            <a:off x="9990138" y="6671469"/>
            <a:ext cx="5954712" cy="0"/>
          </a:xfrm>
          <a:prstGeom prst="line">
            <a:avLst/>
          </a:prstGeom>
          <a:ln w="85725" cap="rnd" cmpd="sng" algn="ctr">
            <a:solidFill>
              <a:schemeClr val="accent2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CDC9C27E-8D83-8CF2-6309-77BBA0D07482}"/>
              </a:ext>
            </a:extLst>
          </p:cNvPr>
          <p:cNvSpPr txBox="1"/>
          <p:nvPr/>
        </p:nvSpPr>
        <p:spPr>
          <a:xfrm>
            <a:off x="1494263" y="613317"/>
            <a:ext cx="100918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+mj-lt"/>
              </a:rPr>
              <a:t>Asks to network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DA4F06-6549-7B83-87E1-BF226E9BF2AF}"/>
              </a:ext>
            </a:extLst>
          </p:cNvPr>
          <p:cNvSpPr txBox="1"/>
          <p:nvPr/>
        </p:nvSpPr>
        <p:spPr>
          <a:xfrm>
            <a:off x="1375318" y="1690688"/>
            <a:ext cx="108166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Clr>
                <a:srgbClr val="FBBA00"/>
              </a:buClr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Promote need survey and supply survey</a:t>
            </a:r>
          </a:p>
          <a:p>
            <a:pPr lvl="0">
              <a:buClr>
                <a:srgbClr val="FBBA00"/>
              </a:buClr>
            </a:pPr>
            <a:endParaRPr lang="en-GB" sz="2000" kern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Clr>
                <a:srgbClr val="FBBA00"/>
              </a:buClr>
              <a:buFont typeface="Symbol" panose="05050102010706020507" pitchFamily="18" charset="2"/>
              <a:buChar char=""/>
            </a:pPr>
            <a:r>
              <a:rPr lang="en-GB" sz="2000" kern="0" dirty="0">
                <a:latin typeface="Arial" panose="020B0604020202020204" pitchFamily="34" charset="0"/>
                <a:cs typeface="Arial" panose="020B0604020202020204" pitchFamily="34" charset="0"/>
              </a:rPr>
              <a:t>Consider current assets and what can be leveraged for support</a:t>
            </a:r>
          </a:p>
          <a:p>
            <a:pPr marL="800100" lvl="1" indent="-342900">
              <a:buClr>
                <a:srgbClr val="FBBA00"/>
              </a:buClr>
              <a:buFont typeface="Symbol" panose="05050102010706020507" pitchFamily="18" charset="2"/>
              <a:buChar char=""/>
            </a:pPr>
            <a:r>
              <a:rPr lang="en-GB" sz="2000" kern="0" dirty="0">
                <a:latin typeface="Arial" panose="020B0604020202020204" pitchFamily="34" charset="0"/>
                <a:cs typeface="Arial" panose="020B0604020202020204" pitchFamily="34" charset="0"/>
              </a:rPr>
              <a:t>Under-used office space?</a:t>
            </a:r>
          </a:p>
          <a:p>
            <a:pPr lvl="1">
              <a:buClr>
                <a:srgbClr val="FBBA00"/>
              </a:buClr>
            </a:pPr>
            <a:endParaRPr lang="en-GB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BBA00"/>
              </a:buClr>
              <a:buFont typeface="Symbol" panose="05050102010706020507" pitchFamily="18" charset="2"/>
              <a:buChar char=""/>
            </a:pPr>
            <a:r>
              <a:rPr lang="en-GB" sz="20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Share learning / examples of </a:t>
            </a:r>
            <a:r>
              <a:rPr lang="en-GB" sz="20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VCS space usage in your networks</a:t>
            </a:r>
          </a:p>
          <a:p>
            <a:pPr marL="342900" indent="-342900">
              <a:buClr>
                <a:srgbClr val="FBBA00"/>
              </a:buClr>
              <a:buFont typeface="Symbol" panose="05050102010706020507" pitchFamily="18" charset="2"/>
              <a:buChar char=""/>
            </a:pPr>
            <a:endParaRPr lang="en-GB" sz="2000" kern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BBA00"/>
              </a:buClr>
              <a:buFont typeface="Symbol" panose="05050102010706020507" pitchFamily="18" charset="2"/>
              <a:buChar char=""/>
            </a:pPr>
            <a:r>
              <a:rPr lang="en-GB" sz="20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Please contact </a:t>
            </a:r>
            <a:r>
              <a:rPr lang="en-GB" sz="20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alex@communitysouthwark.org</a:t>
            </a:r>
            <a:endParaRPr lang="en-GB" sz="2000" kern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33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cc26f7d-087a-49b4-9718-bfb85cdd98db" xsi:nil="true"/>
    <lcf76f155ced4ddcb4097134ff3c332f xmlns="34eaf980-f6e4-4ecc-9725-c6de7c1aa32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517AC2FE955044BD7C255AC612C5E0" ma:contentTypeVersion="20" ma:contentTypeDescription="Create a new document." ma:contentTypeScope="" ma:versionID="72e67906849a7030bf1fa13b751c2077">
  <xsd:schema xmlns:xsd="http://www.w3.org/2001/XMLSchema" xmlns:xs="http://www.w3.org/2001/XMLSchema" xmlns:p="http://schemas.microsoft.com/office/2006/metadata/properties" xmlns:ns2="6cc26f7d-087a-49b4-9718-bfb85cdd98db" xmlns:ns3="34eaf980-f6e4-4ecc-9725-c6de7c1aa32b" targetNamespace="http://schemas.microsoft.com/office/2006/metadata/properties" ma:root="true" ma:fieldsID="712f7bbb613c74f8fdd724b3ecc1fea4" ns2:_="" ns3:_="">
    <xsd:import namespace="6cc26f7d-087a-49b4-9718-bfb85cdd98db"/>
    <xsd:import namespace="34eaf980-f6e4-4ecc-9725-c6de7c1aa32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3:MediaServiceAutoTags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c26f7d-087a-49b4-9718-bfb85cdd98d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25" nillable="true" ma:displayName="Taxonomy Catch All Column" ma:hidden="true" ma:list="{ebd3c6d9-dd8e-4917-88e5-2c8146e620ff}" ma:internalName="TaxCatchAll" ma:showField="CatchAllData" ma:web="6cc26f7d-087a-49b4-9718-bfb85cdd98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eaf980-f6e4-4ecc-9725-c6de7c1aa3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d63a0205-6194-40e2-9b62-dd265ee46e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CA3B865-9B5D-4E1E-B3AB-25C99B7B5117}">
  <ds:schemaRefs>
    <ds:schemaRef ds:uri="http://schemas.microsoft.com/office/2006/metadata/properties"/>
    <ds:schemaRef ds:uri="http://schemas.microsoft.com/office/infopath/2007/PartnerControls"/>
    <ds:schemaRef ds:uri="6cc26f7d-087a-49b4-9718-bfb85cdd98db"/>
    <ds:schemaRef ds:uri="34eaf980-f6e4-4ecc-9725-c6de7c1aa32b"/>
  </ds:schemaRefs>
</ds:datastoreItem>
</file>

<file path=customXml/itemProps2.xml><?xml version="1.0" encoding="utf-8"?>
<ds:datastoreItem xmlns:ds="http://schemas.openxmlformats.org/officeDocument/2006/customXml" ds:itemID="{620B8E34-142A-4564-A98A-70C649C581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468AFB-6900-43E3-AF7C-FE6F3D332B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cc26f7d-087a-49b4-9718-bfb85cdd98db"/>
    <ds:schemaRef ds:uri="34eaf980-f6e4-4ecc-9725-c6de7c1aa3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147</Words>
  <Application>Microsoft Office PowerPoint</Application>
  <PresentationFormat>Widescreen</PresentationFormat>
  <Paragraphs>31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Wells</dc:creator>
  <cp:lastModifiedBy>Alex Wells</cp:lastModifiedBy>
  <cp:revision>6</cp:revision>
  <dcterms:created xsi:type="dcterms:W3CDTF">2024-01-08T16:04:32Z</dcterms:created>
  <dcterms:modified xsi:type="dcterms:W3CDTF">2025-06-25T10:39:31Z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0x010100EA517AC2FE955044BD7C255AC612C5E0</vt:lpwstr>
  </property>
  <property fmtid="{D5CDD505-2E9C-101B-9397-08002B2CF9AE}" pid="3" name="MediaServiceImageTags">
    <vt:lpwstr/>
  </property>
</Properties>
</file>